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77" r:id="rId5"/>
    <p:sldId id="273" r:id="rId6"/>
    <p:sldId id="275" r:id="rId7"/>
    <p:sldId id="271" r:id="rId8"/>
    <p:sldId id="268" r:id="rId9"/>
    <p:sldId id="270" r:id="rId10"/>
    <p:sldId id="269" r:id="rId11"/>
    <p:sldId id="266" r:id="rId12"/>
    <p:sldId id="267" r:id="rId13"/>
    <p:sldId id="258" r:id="rId14"/>
    <p:sldId id="265" r:id="rId15"/>
    <p:sldId id="264" r:id="rId16"/>
    <p:sldId id="263" r:id="rId17"/>
    <p:sldId id="262" r:id="rId18"/>
    <p:sldId id="261" r:id="rId19"/>
    <p:sldId id="259" r:id="rId20"/>
    <p:sldId id="27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9594" autoAdjust="0"/>
  </p:normalViewPr>
  <p:slideViewPr>
    <p:cSldViewPr snapToGrid="0">
      <p:cViewPr varScale="1">
        <p:scale>
          <a:sx n="67" d="100"/>
          <a:sy n="67" d="100"/>
        </p:scale>
        <p:origin x="10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0B465-3D2A-45F8-85B7-6257757273AF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7238D-4EA4-4112-B7FC-0B48B92183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018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https://pixabay.com/vectors/paperwork-meeting-notes-office-work-5000691/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940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https://pixabay.com/vectors/box-business-businessman-gift-happy-2850602/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74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https://pixabay.com/vectors/countryside-landscape-watermill-2024111/</a:t>
            </a:r>
          </a:p>
          <a:p>
            <a:r>
              <a:rPr lang="zh-TW" altLang="en-US" b="1" dirty="0"/>
              <a:t>有一天，我終於遇到了一個年輕球員，他在一場偏遠城市的小比賽中展現了出色的技術和比賽意識。我感到這也許就是我一直在尋找的人。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52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https://pixabay.com/vectors/members-group-people-team-business-42919/</a:t>
            </a:r>
          </a:p>
          <a:p>
            <a:r>
              <a:rPr lang="zh-TW" altLang="en-US" b="1" dirty="0"/>
              <a:t>他的速度和控球技巧驚人，而且每當比賽進入膠著狀態，他總是能做出正確的決定，引領球隊突破困境。我馬上與他進行了交流，並且說服他加入我的球隊。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46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https://pixabay.com/vectors/skidmarks-accident-road-street-148916/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42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https://unsplash.com/photos/woman-in-white-and-red-shirt-standing-on-street-during-daytime-AUVH9wcQhFU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/>
              <a:t>然而，當他進入我們的訓練後，我發現了意外的問題。他在訓練中表現得非常自負，與其他球員的合作極為困難。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340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https://unsplash.com/photos/a-yellow-and-black-sign-sitting-on-the-side-of-a-road-IFLgWYlT2fI</a:t>
            </a:r>
          </a:p>
          <a:p>
            <a:r>
              <a:rPr lang="zh-TW" altLang="en-US" b="1" dirty="0"/>
              <a:t>儘管技術和身體素質優越，但他缺乏團隊精神，這讓整個球隊陷入混亂。這讓我不得不重新思考，這樣的王牌真的是我們球隊需要的嗎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665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https://unsplash.com/photos/person-holding-fire-cracker-shallow-focus-photography-PAykYb-8Er8</a:t>
            </a:r>
          </a:p>
          <a:p>
            <a:r>
              <a:rPr lang="zh-TW" altLang="en-US" b="1" dirty="0"/>
              <a:t>我知道單靠技術是不夠的，一個球隊的王牌應該是能夠帶動整個隊伍的人。於是，我轉變了思路，開始重新考慮「王牌」的定義。我與那名球員進行了深入交流，幫助他理解團隊合作的重要性，並設計了新的訓練方案，讓他與其他隊員建立更多默契。這段時間我明白了，真正的王牌不是獨自發光的人，而是能夠讓整個團隊共同進步的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051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https://pixabay.com/vectors/arrows-diagram-process-2027262/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046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https://pixabay.com/vectors/trophy-icon-winner-win-cup-award-1674911/</a:t>
            </a:r>
          </a:p>
          <a:p>
            <a:r>
              <a:rPr lang="zh-TW" altLang="en-US" b="1" dirty="0"/>
              <a:t>經過幾個月的磨合與訓練，那位年輕球員逐漸變得成熟，不僅技術更上一層樓，還成為了整個球隊的核心領袖。他的成長帶動了整個球隊的進步，我們的戰績也逐步提升，終於在一次重要的比賽中，我們擊敗了強大的對手，成功進入了更高級別的聯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31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https://pixabay.com/illustrations/time-clock-magic-history-vintage-8690350/</a:t>
            </a:r>
          </a:p>
          <a:p>
            <a:r>
              <a:rPr lang="zh-TW" altLang="en-US" b="1" dirty="0"/>
              <a:t>我是前世界級足球隊的王牌，經過幾年的時間我退役後，我決定不僅僅是離開賽場，還要繼續為足球貢獻自己的一份力量。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44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https://pixabay.com/illustrations/earth-planet-world-globe-1617121/</a:t>
            </a:r>
          </a:p>
          <a:p>
            <a:r>
              <a:rPr lang="zh-TW" altLang="en-US" b="1" dirty="0"/>
              <a:t>於是，我買下了一支地方球隊，想要將它打造成一支能夠進入國際賽場的強隊。然而，要實現這個目標，我知道我需要找到一名真正的王牌球員，一位能帶領這支球隊走向巔峰的人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41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https://pixabay.com/vectors/challenge-maze-man-business-7233340/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308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https://pixabay.com/illustrations/person-book-cane-blind-painting-5946234/</a:t>
            </a:r>
          </a:p>
          <a:p>
            <a:r>
              <a:rPr lang="zh-TW" altLang="en-US" b="1" dirty="0"/>
              <a:t>然而，這並不容易。我跑遍了許多地方，看了無數的球員，但總是感覺不到那股「王牌」的氣息。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112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https://pixabay.com/vectors/overthink-question-doubtful-7185863/</a:t>
            </a:r>
          </a:p>
          <a:p>
            <a:r>
              <a:rPr lang="zh-TW" altLang="en-US" b="1" dirty="0"/>
              <a:t>有些球員技術不錯，但缺乏領袖氣質；有些人身體素質出色，但無法在關鍵時刻做出決策。找到一個擁有全面素質、能夠帶領球隊的人，成為了我面臨的最大阻礙。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22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https://pixabay.com/vectors/challenge-difficulty-struggle-hill-6689107/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68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https://pixabay.com/vectors/soccer-background-cheers-sports-1448554/</a:t>
            </a:r>
          </a:p>
          <a:p>
            <a:r>
              <a:rPr lang="zh-TW" altLang="en-US" b="1" dirty="0"/>
              <a:t>儘管面對挫折，我並沒有放棄。每個周末我都會奔赴各大比賽，不管是職業聯賽還是青年隊的比賽，努力尋找那個能夠改變球隊命運的人。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69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https://pixabay.com/vectors/sun-cloud-sky-sunrays-sunlight-346710/</a:t>
            </a:r>
          </a:p>
          <a:p>
            <a:r>
              <a:rPr lang="zh-TW" altLang="en-US" b="1" dirty="0"/>
              <a:t>甚至在球探系統之外，我也親自面試了許多默默無聞的年輕球員，總是在尋找那一絲閃光點。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51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6B1083F-DB17-43B9-8DA3-1177F63F1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634683"/>
            <a:ext cx="9144000" cy="2387600"/>
          </a:xfrm>
        </p:spPr>
        <p:txBody>
          <a:bodyPr/>
          <a:lstStyle/>
          <a:p>
            <a:pPr algn="l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63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5000" b="-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1DB28-573F-493F-AC9C-FA0F5525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49288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81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510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8000" b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DE67C3-43E0-434E-BC69-0E5EFE2C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62658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88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756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0561D-9154-410F-BB0F-2B9CDF2C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437149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05413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205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2A1D4-604E-49C5-ADD1-04FE256C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49356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C5125-AF23-4F6D-84A3-A2FB3976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339240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4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96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4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BA542D-083B-4502-A857-8BEC2F7D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161731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6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79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1B486-F22F-44D5-9E8D-AB5EFB0E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17643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190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</TotalTime>
  <Words>776</Words>
  <Application>Microsoft Office PowerPoint</Application>
  <PresentationFormat>寬螢幕</PresentationFormat>
  <Paragraphs>56</Paragraphs>
  <Slides>20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佈景主題</vt:lpstr>
      <vt:lpstr>職場故事 (Animaze)</vt:lpstr>
      <vt:lpstr>1. 目標 </vt:lpstr>
      <vt:lpstr>PowerPoint 簡報</vt:lpstr>
      <vt:lpstr>PowerPoint 簡報</vt:lpstr>
      <vt:lpstr>2.阻礙</vt:lpstr>
      <vt:lpstr>PowerPoint 簡報</vt:lpstr>
      <vt:lpstr>PowerPoint 簡報</vt:lpstr>
      <vt:lpstr>3.努力</vt:lpstr>
      <vt:lpstr>PowerPoint 簡報</vt:lpstr>
      <vt:lpstr>PowerPoint 簡報</vt:lpstr>
      <vt:lpstr>4.結果</vt:lpstr>
      <vt:lpstr>PowerPoint 簡報</vt:lpstr>
      <vt:lpstr>PowerPoint 簡報</vt:lpstr>
      <vt:lpstr>5.意外</vt:lpstr>
      <vt:lpstr>PowerPoint 簡報</vt:lpstr>
      <vt:lpstr>PowerPoint 簡報</vt:lpstr>
      <vt:lpstr>6.轉彎</vt:lpstr>
      <vt:lpstr>PowerPoint 簡報</vt:lpstr>
      <vt:lpstr>7.結局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丞頤00957003 王</cp:lastModifiedBy>
  <cp:revision>5</cp:revision>
  <dcterms:created xsi:type="dcterms:W3CDTF">2024-09-16T08:29:48Z</dcterms:created>
  <dcterms:modified xsi:type="dcterms:W3CDTF">2024-10-07T02:58:38Z</dcterms:modified>
</cp:coreProperties>
</file>